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65" r:id="rId7"/>
    <p:sldId id="272" r:id="rId8"/>
    <p:sldId id="271" r:id="rId9"/>
    <p:sldId id="270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tx2"/>
            </a:gs>
            <a:gs pos="31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schooltv.nl/video/histoclips-de-oude-egyptenaren/#q=egypt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Hunters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Farmers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7237"/>
            <a:ext cx="7200800" cy="4800533"/>
          </a:xfrm>
          <a:prstGeom prst="rect">
            <a:avLst/>
          </a:prstGeom>
        </p:spPr>
      </p:pic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19872" y="1484784"/>
            <a:ext cx="5266928" cy="4641379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Continue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your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Monique\Dropbox\HRO\Jaar 2\Stage jaar 2\south-park-s13e07c02-morning-announcements-16x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752" y="2784160"/>
            <a:ext cx="5400600" cy="3034796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179512" y="5872410"/>
            <a:ext cx="3471271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1.4 &amp; 1.5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r>
              <a:rPr lang="nl-NL" dirty="0"/>
              <a:t>:</a:t>
            </a:r>
            <a:endParaRPr lang="nl-NL" dirty="0" smtClean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185284" y="3148882"/>
            <a:ext cx="3471271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1.4 &amp; 1.5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</a:t>
            </a:r>
            <a:r>
              <a:rPr lang="nl-NL" dirty="0" err="1" smtClean="0"/>
              <a:t>Make</a:t>
            </a:r>
            <a:r>
              <a:rPr lang="nl-NL" dirty="0" smtClean="0"/>
              <a:t> </a:t>
            </a:r>
            <a:r>
              <a:rPr lang="nl-NL" dirty="0" err="1" smtClean="0"/>
              <a:t>Questions</a:t>
            </a:r>
            <a:r>
              <a:rPr lang="nl-NL" dirty="0" smtClean="0"/>
              <a:t>:</a:t>
            </a:r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059832" y="1916833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week: Gods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mummies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Kahoot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Wilhelmus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long war (book)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solidFill>
                  <a:schemeClr val="bg1"/>
                </a:solidFill>
              </a:rPr>
              <a:t>A long war (map)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640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915816" y="206084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check +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Egypt (movie +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Writing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Social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Strata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in Egypt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Conquerors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 smtClean="0">
                <a:solidFill>
                  <a:schemeClr val="bg1"/>
                </a:solidFill>
              </a:rPr>
              <a:t>Lesson</a:t>
            </a:r>
            <a:r>
              <a:rPr lang="nl-NL" sz="4000" dirty="0" smtClean="0">
                <a:solidFill>
                  <a:schemeClr val="bg1"/>
                </a:solidFill>
              </a:rPr>
              <a:t> Goals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2362012"/>
            <a:ext cx="6084168" cy="16561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consequences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introduction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irrigated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agriculture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Egypt?</a:t>
            </a:r>
          </a:p>
          <a:p>
            <a:pPr marL="0" indent="0">
              <a:buNone/>
            </a:pP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power in Egypt?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3" y="0"/>
            <a:ext cx="2097147" cy="1819275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 check + </a:t>
            </a:r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Homework</a:t>
            </a:r>
            <a:r>
              <a:rPr lang="nl-NL" b="1" i="1" dirty="0" smtClean="0">
                <a:solidFill>
                  <a:schemeClr val="bg1"/>
                </a:solidFill>
              </a:rPr>
              <a:t> check + </a:t>
            </a: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1916832"/>
            <a:ext cx="6242695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agriculture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become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main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means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existence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?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Last Ice 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Age 120.000 – 12.000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BC</a:t>
            </a:r>
            <a:b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Change in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climate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-&gt; more food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10.000 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BC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Climate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became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dry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where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consequences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Permanent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Dwelling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Places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Possession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Large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groups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villages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working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together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Other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crafts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rose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up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The Rise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Civilizations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(next week!)</a:t>
            </a:r>
          </a:p>
          <a:p>
            <a:pPr marL="0" indent="0">
              <a:buNone/>
            </a:pP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Egypt (clip)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2867322" y="2276872"/>
            <a:ext cx="6263680" cy="3600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  <a:r>
              <a:rPr kumimoji="0" lang="nl-NL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Make </a:t>
            </a:r>
            <a:r>
              <a:rPr lang="nl-NL" sz="2400" baseline="0" dirty="0" err="1" smtClean="0">
                <a:solidFill>
                  <a:schemeClr val="accent3">
                    <a:lumMod val="50000"/>
                  </a:schemeClr>
                </a:solidFill>
              </a:rPr>
              <a:t>groups</a:t>
            </a: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 of 4/5;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Watch </a:t>
            </a:r>
            <a:r>
              <a:rPr lang="nl-NL" sz="2400" baseline="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 clip, </a:t>
            </a:r>
            <a:r>
              <a:rPr lang="nl-NL" sz="2400" baseline="0" dirty="0" err="1" smtClean="0">
                <a:solidFill>
                  <a:schemeClr val="accent3">
                    <a:lumMod val="50000"/>
                  </a:schemeClr>
                </a:solidFill>
              </a:rPr>
              <a:t>read</a:t>
            </a: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aseline="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aseline="0" dirty="0" err="1" smtClean="0">
                <a:solidFill>
                  <a:schemeClr val="accent3">
                    <a:lumMod val="50000"/>
                  </a:schemeClr>
                </a:solidFill>
              </a:rPr>
              <a:t>book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make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(15 minutes clip, 5- 10 minutes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);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We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will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discuss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anwsers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5 – 10 minutes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clip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ends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You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can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discuss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your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group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Finished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? Start reading,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learning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paragraphs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</p:txBody>
      </p:sp>
      <p:pic>
        <p:nvPicPr>
          <p:cNvPr id="3" name="Afbeelding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13" y="-4539"/>
            <a:ext cx="3212089" cy="2685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Writing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866603" y="1556792"/>
            <a:ext cx="61698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sz="3200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3200" dirty="0" err="1" smtClean="0">
                <a:solidFill>
                  <a:schemeClr val="accent3">
                    <a:lumMod val="50000"/>
                  </a:schemeClr>
                </a:solidFill>
              </a:rPr>
              <a:t>writing</a:t>
            </a:r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3200" dirty="0" err="1" smtClean="0">
                <a:solidFill>
                  <a:schemeClr val="accent3">
                    <a:lumMod val="50000"/>
                  </a:schemeClr>
                </a:solidFill>
              </a:rPr>
              <a:t>evolve</a:t>
            </a:r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 in Egypt </a:t>
            </a:r>
            <a:r>
              <a:rPr lang="nl-NL" sz="32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3200" dirty="0" err="1" smtClean="0">
                <a:solidFill>
                  <a:schemeClr val="accent3">
                    <a:lumMod val="50000"/>
                  </a:schemeClr>
                </a:solidFill>
              </a:rPr>
              <a:t>Mesopotamia</a:t>
            </a:r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Writing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0" y="4363113"/>
            <a:ext cx="3300586" cy="247544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0" y="2693206"/>
            <a:ext cx="3419872" cy="2507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11560" y="-5755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Social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Strata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880320" y="908720"/>
            <a:ext cx="6169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does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Social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Strata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mean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Social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Strata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social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stratification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means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 society has a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hierarchy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top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are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better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those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below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them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01874"/>
            <a:ext cx="5868144" cy="453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12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691680" y="78797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Conquerors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Conquerors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902793" y="2276872"/>
            <a:ext cx="6263680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For </a:t>
            </a:r>
            <a:r>
              <a:rPr kumimoji="0" lang="nl-NL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thousands</a:t>
            </a:r>
            <a:r>
              <a:rPr kumimoji="0" lang="nl-NL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of </a:t>
            </a:r>
            <a:r>
              <a:rPr kumimoji="0" lang="nl-NL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years</a:t>
            </a:r>
            <a:r>
              <a:rPr kumimoji="0" lang="nl-NL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Egypt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nl-NL" sz="24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fought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wars </a:t>
            </a:r>
            <a:r>
              <a:rPr kumimoji="0" lang="nl-NL" sz="24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to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nl-NL" sz="24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expend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nl-NL" sz="24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the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nl-NL" sz="24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Egyptian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nl-NL" sz="24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kingdom</a:t>
            </a:r>
            <a:endParaRPr kumimoji="0" lang="nl-NL" sz="2400" i="0" u="none" strike="noStrike" kern="1200" cap="none" spc="0" normalizeH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are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four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periods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Egyptian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kingdoms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flurished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followed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downfall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caused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other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kingdoms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/or bad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harvests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9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-4142"/>
            <a:ext cx="2880320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notes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Egypt (clip)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Writing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Strata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2846784" y="692696"/>
            <a:ext cx="6297216" cy="60486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consequences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introduction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irrigated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agriculture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in Egypt?</a:t>
            </a:r>
          </a:p>
          <a:p>
            <a:pPr marL="0" indent="0">
              <a:buNone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many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consequences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Direct: More land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cultivate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more food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surpluses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Indirecht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everyone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 farmer,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other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occupations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arose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Examples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are: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craftsmen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tax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collectors,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priests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servants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Those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started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living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together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cities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arose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Also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craftsmen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made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goods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traded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cities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govern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this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needed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something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keep track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writing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invented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in power in Egypt?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Pharaoh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honored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like a god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he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king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Egyptian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society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Social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Strata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different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layers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Pharaoh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on top,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priests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craftsmen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down below farmers. The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bottom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layer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slaves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servants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4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678</Words>
  <Application>Microsoft Office PowerPoint</Application>
  <PresentationFormat>Diavoorstelling (4:3)</PresentationFormat>
  <Paragraphs>174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Office-thema</vt:lpstr>
      <vt:lpstr>The age of Hunters and Farmers</vt:lpstr>
      <vt:lpstr>Lesson Plan</vt:lpstr>
      <vt:lpstr>Lesson Goals</vt:lpstr>
      <vt:lpstr>Homework check + Recap</vt:lpstr>
      <vt:lpstr>Egypt (clip)</vt:lpstr>
      <vt:lpstr>Writing</vt:lpstr>
      <vt:lpstr>PowerPoint-presentatie</vt:lpstr>
      <vt:lpstr>PowerPoint-presentatie</vt:lpstr>
      <vt:lpstr>PowerPoint-presentatie</vt:lpstr>
      <vt:lpstr>Homework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71</cp:revision>
  <dcterms:created xsi:type="dcterms:W3CDTF">2016-08-23T07:40:09Z</dcterms:created>
  <dcterms:modified xsi:type="dcterms:W3CDTF">2019-08-04T18:16:45Z</dcterms:modified>
</cp:coreProperties>
</file>